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6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7" autoAdjust="0"/>
    <p:restoredTop sz="94660"/>
  </p:normalViewPr>
  <p:slideViewPr>
    <p:cSldViewPr>
      <p:cViewPr varScale="1">
        <p:scale>
          <a:sx n="66" d="100"/>
          <a:sy n="66" d="100"/>
        </p:scale>
        <p:origin x="-94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155E40-D3BE-4949-80CE-D1193A44A06D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4BECE-4E47-4C8E-9D56-B25EBE5CC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27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49876-DBE3-49D3-85AB-CC4BE6432C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8451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1E3B1-823D-485D-B023-BFF1E621E4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3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B1E3A-B9B8-4ADD-AED3-46F3A0BFBA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4667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8E7A723-05BC-453D-A414-8265AFAE9F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51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C5303E-2B0E-4D9F-8499-14F9226BD1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3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3FC0F-EC38-4321-9132-2D33EDD183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346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161FD-FFDB-42AE-8916-1D338A6A7D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2993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DD497-BE37-4433-97D1-DFCEF6FE50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9300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5ACE1-8B8C-4485-9CD3-83C607E4F3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5377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80C9A-7F88-44D5-AA18-DE9B8AED78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914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06260-2F8A-4A93-A27F-A45800AA09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150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B8246-1965-4896-B885-D3CC2133C6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1560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EFE3C25-BA40-4F7B-ACA8-D8FCB1FEE93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3200" dirty="0">
                <a:solidFill>
                  <a:schemeClr val="folHlink"/>
                </a:solidFill>
              </a:rPr>
              <a:t>Me llamo________ Clase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701</a:t>
            </a:r>
            <a:br>
              <a:rPr lang="en-US" altLang="en-US" sz="3200" dirty="0" smtClean="0">
                <a:solidFill>
                  <a:schemeClr val="folHlink"/>
                </a:solidFill>
              </a:rPr>
            </a:br>
            <a:r>
              <a:rPr lang="en-US" altLang="en-US" sz="32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3200" dirty="0">
                <a:solidFill>
                  <a:schemeClr val="folHlink"/>
                </a:solidFill>
              </a:rPr>
              <a:t>fecha es 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12 </a:t>
            </a:r>
            <a:r>
              <a:rPr lang="en-US" altLang="en-US" sz="3200" dirty="0">
                <a:solidFill>
                  <a:schemeClr val="folHlink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folHlink"/>
                </a:solidFill>
              </a:rPr>
              <a:t>noviembre</a:t>
            </a:r>
            <a:r>
              <a:rPr lang="en-US" altLang="en-US" sz="3200" dirty="0" smtClean="0">
                <a:solidFill>
                  <a:schemeClr val="folHlink"/>
                </a:solidFill>
              </a:rPr>
              <a:t> </a:t>
            </a:r>
            <a:r>
              <a:rPr lang="en-US" altLang="en-US" sz="3200" dirty="0">
                <a:solidFill>
                  <a:schemeClr val="folHlink"/>
                </a:solidFill>
              </a:rPr>
              <a:t>del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2015</a:t>
            </a:r>
            <a:endParaRPr lang="en-US" altLang="en-US" sz="32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5626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20: </a:t>
            </a:r>
            <a:r>
              <a:rPr lang="es-ES_tradnl" altLang="en-US" dirty="0"/>
              <a:t>¿Qué comes en un restaurante latino</a:t>
            </a:r>
            <a:r>
              <a:rPr lang="es-ES_tradnl" altLang="en-US" dirty="0" smtClean="0"/>
              <a:t>?</a:t>
            </a:r>
          </a:p>
          <a:p>
            <a:pPr>
              <a:buNone/>
            </a:pPr>
            <a:r>
              <a:rPr lang="es-ES_tradnl" altLang="en-US" sz="2800" i="1" dirty="0">
                <a:solidFill>
                  <a:srgbClr val="92D050"/>
                </a:solidFill>
              </a:rPr>
              <a:t>L.O.:  To </a:t>
            </a:r>
            <a:r>
              <a:rPr lang="es-ES_tradnl" altLang="en-US" sz="2800" i="1" dirty="0" err="1">
                <a:solidFill>
                  <a:srgbClr val="92D050"/>
                </a:solidFill>
              </a:rPr>
              <a:t>learn</a:t>
            </a:r>
            <a:r>
              <a:rPr lang="es-ES_tradnl" altLang="en-US" sz="2800" i="1" dirty="0">
                <a:solidFill>
                  <a:srgbClr val="92D050"/>
                </a:solidFill>
              </a:rPr>
              <a:t> restaurant and </a:t>
            </a:r>
            <a:r>
              <a:rPr lang="es-ES_tradnl" altLang="en-US" sz="2800" i="1" dirty="0" err="1">
                <a:solidFill>
                  <a:srgbClr val="92D050"/>
                </a:solidFill>
              </a:rPr>
              <a:t>meal</a:t>
            </a:r>
            <a:r>
              <a:rPr lang="es-ES_tradnl" altLang="en-US" sz="2800" i="1" dirty="0">
                <a:solidFill>
                  <a:srgbClr val="92D050"/>
                </a:solidFill>
              </a:rPr>
              <a:t> </a:t>
            </a:r>
            <a:r>
              <a:rPr lang="es-ES_tradnl" altLang="en-US" sz="2800" i="1" dirty="0" err="1">
                <a:solidFill>
                  <a:srgbClr val="92D050"/>
                </a:solidFill>
              </a:rPr>
              <a:t>taking</a:t>
            </a:r>
            <a:r>
              <a:rPr lang="es-ES_tradnl" altLang="en-US" sz="2800" i="1" dirty="0">
                <a:solidFill>
                  <a:srgbClr val="92D050"/>
                </a:solidFill>
              </a:rPr>
              <a:t> </a:t>
            </a:r>
            <a:r>
              <a:rPr lang="es-ES_tradnl" altLang="en-US" sz="2800" i="1" dirty="0" err="1">
                <a:solidFill>
                  <a:srgbClr val="92D050"/>
                </a:solidFill>
              </a:rPr>
              <a:t>vocabulary</a:t>
            </a:r>
            <a:endParaRPr lang="es-ES_tradnl" altLang="en-US" sz="2800" i="1" dirty="0">
              <a:solidFill>
                <a:srgbClr val="92D050"/>
              </a:solidFill>
            </a:endParaRP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 </a:t>
            </a:r>
            <a:r>
              <a:rPr lang="es-ES_tradnl" altLang="en-US" b="1" dirty="0" smtClean="0">
                <a:solidFill>
                  <a:srgbClr val="FFC000"/>
                </a:solidFill>
              </a:rPr>
              <a:t>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 marL="514350" indent="-514350">
              <a:buFontTx/>
              <a:buAutoNum type="arabicPeriod"/>
            </a:pPr>
            <a:r>
              <a:rPr lang="es-ES_tradnl" altLang="en-US" dirty="0" smtClean="0"/>
              <a:t>¿Qué desayunas en la mañana?</a:t>
            </a:r>
          </a:p>
          <a:p>
            <a:pPr marL="514350" indent="-514350">
              <a:buFontTx/>
              <a:buAutoNum type="arabicPeriod"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/>
              <a:t>2. </a:t>
            </a:r>
            <a:r>
              <a:rPr lang="es-ES_tradnl" altLang="en-US" dirty="0" smtClean="0"/>
              <a:t>¿Qué bebes cuando tienes sed?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/>
              <a:t>3. </a:t>
            </a:r>
            <a:r>
              <a:rPr lang="es-ES_tradnl" altLang="en-US" dirty="0" smtClean="0"/>
              <a:t>¿Cuál es tu postre favorito?</a:t>
            </a:r>
          </a:p>
          <a:p>
            <a:pPr>
              <a:buFontTx/>
              <a:buNone/>
            </a:pPr>
            <a:r>
              <a:rPr lang="es-ES_tradnl" altLang="en-US" dirty="0" smtClean="0"/>
              <a:t>4</a:t>
            </a:r>
            <a:r>
              <a:rPr lang="es-ES_tradnl" altLang="en-US" dirty="0"/>
              <a:t>. </a:t>
            </a:r>
            <a:r>
              <a:rPr lang="es-ES_tradnl" altLang="en-US" dirty="0" smtClean="0"/>
              <a:t>¿Te gusta comer pescado o pollo?  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525963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131 (1-8)</a:t>
            </a:r>
          </a:p>
        </p:txBody>
      </p:sp>
    </p:spTree>
    <p:extLst>
      <p:ext uri="{BB962C8B-B14F-4D97-AF65-F5344CB8AC3E}">
        <p14:creationId xmlns:p14="http://schemas.microsoft.com/office/powerpoint/2010/main" val="288356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dirty="0" smtClean="0">
                <a:solidFill>
                  <a:srgbClr val="FF0000"/>
                </a:solidFill>
              </a:rPr>
              <a:t> Nuevo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533400" y="1143000"/>
            <a:ext cx="2520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chemeClr val="hlink"/>
                </a:solidFill>
              </a:rPr>
              <a:t>Los </a:t>
            </a:r>
            <a:r>
              <a:rPr lang="en-US" altLang="en-US" sz="2800" b="1" dirty="0" err="1">
                <a:solidFill>
                  <a:schemeClr val="hlink"/>
                </a:solidFill>
              </a:rPr>
              <a:t>refrescos</a:t>
            </a:r>
            <a:endParaRPr lang="en-US" altLang="en-US" sz="2800" b="1" dirty="0">
              <a:solidFill>
                <a:schemeClr val="hlink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2433638" cy="301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543646" y="4876800"/>
            <a:ext cx="197095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>
                <a:solidFill>
                  <a:srgbClr val="FF6600"/>
                </a:solidFill>
              </a:rPr>
              <a:t>Batidos </a:t>
            </a:r>
            <a:endParaRPr lang="es-ES_tradnl" altLang="en-US" sz="2800" b="1" dirty="0" smtClean="0">
              <a:solidFill>
                <a:srgbClr val="FF6600"/>
              </a:solidFill>
            </a:endParaRPr>
          </a:p>
          <a:p>
            <a:pPr algn="ctr"/>
            <a:r>
              <a:rPr lang="es-ES_tradnl" altLang="en-US" sz="2800" b="1" dirty="0" smtClean="0">
                <a:solidFill>
                  <a:srgbClr val="FF6600"/>
                </a:solidFill>
              </a:rPr>
              <a:t>de frutas </a:t>
            </a:r>
            <a:endParaRPr lang="es-ES_tradnl" altLang="en-US" sz="2800" b="1" dirty="0">
              <a:solidFill>
                <a:srgbClr val="FF6600"/>
              </a:solidFill>
            </a:endParaRPr>
          </a:p>
          <a:p>
            <a:pPr algn="ctr"/>
            <a:r>
              <a:rPr lang="es-ES_tradnl" altLang="en-US" sz="2800" b="1" dirty="0">
                <a:solidFill>
                  <a:srgbClr val="FF6600"/>
                </a:solidFill>
              </a:rPr>
              <a:t>tropicales</a:t>
            </a:r>
          </a:p>
        </p:txBody>
      </p:sp>
      <p:pic>
        <p:nvPicPr>
          <p:cNvPr id="1026" name="Picture 2" descr="http://i.imgur.com/u3fJ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747" y="1074253"/>
            <a:ext cx="3470038" cy="347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803289" y="4544291"/>
            <a:ext cx="197095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 smtClean="0">
                <a:solidFill>
                  <a:srgbClr val="0070C0"/>
                </a:solidFill>
              </a:rPr>
              <a:t>Agua mineral</a:t>
            </a:r>
          </a:p>
          <a:p>
            <a:pPr algn="ctr"/>
            <a:r>
              <a:rPr lang="es-ES_tradnl" altLang="en-US" sz="2800" b="1" dirty="0" smtClean="0">
                <a:solidFill>
                  <a:srgbClr val="0070C0"/>
                </a:solidFill>
              </a:rPr>
              <a:t> </a:t>
            </a:r>
            <a:r>
              <a:rPr lang="es-ES_tradnl" altLang="en-US" sz="2800" dirty="0" smtClean="0">
                <a:solidFill>
                  <a:srgbClr val="0070C0"/>
                </a:solidFill>
              </a:rPr>
              <a:t>(sin gas)</a:t>
            </a:r>
            <a:endParaRPr lang="es-ES_tradnl" altLang="en-US" sz="2800" b="1" dirty="0">
              <a:solidFill>
                <a:srgbClr val="0070C0"/>
              </a:solidFill>
            </a:endParaRPr>
          </a:p>
        </p:txBody>
      </p:sp>
      <p:pic>
        <p:nvPicPr>
          <p:cNvPr id="1028" name="Picture 4" descr="http://www2.woolworthsonline.com.au/Content/ProductImages/big/0310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8382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Sz5sfzazuWipc0VI7Etd9QqHHOLP4hS-CmJO6b5OOM45g4HwB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5146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2.gstatic.com/images?q=tbn:ANd9GcQ-repnPfjFDVL9gNxXrImyXxs94vk4EeCD2P-MtSOYSyhE-pKYaZA4gX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304800"/>
            <a:ext cx="80010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6182446" y="2819400"/>
            <a:ext cx="197095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 smtClean="0">
                <a:solidFill>
                  <a:srgbClr val="00B050"/>
                </a:solidFill>
              </a:rPr>
              <a:t>Agua mineral</a:t>
            </a:r>
          </a:p>
          <a:p>
            <a:pPr algn="ctr"/>
            <a:r>
              <a:rPr lang="es-ES_tradnl" altLang="en-US" sz="2800" b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dirty="0" smtClean="0">
                <a:solidFill>
                  <a:srgbClr val="00B050"/>
                </a:solidFill>
              </a:rPr>
              <a:t>(con gas)</a:t>
            </a:r>
            <a:endParaRPr lang="es-ES_tradnl" altLang="en-US" sz="2800" b="1" dirty="0">
              <a:solidFill>
                <a:srgbClr val="00B050"/>
              </a:solidFill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441" y="4412673"/>
            <a:ext cx="226695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6334846" y="6289964"/>
            <a:ext cx="197095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 smtClean="0">
                <a:solidFill>
                  <a:srgbClr val="FFC000"/>
                </a:solidFill>
              </a:rPr>
              <a:t>Limonada</a:t>
            </a:r>
            <a:endParaRPr lang="es-ES_tradnl" altLang="en-US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51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Mas </a:t>
            </a:r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256" y="1281113"/>
            <a:ext cx="1795462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1295400"/>
            <a:ext cx="2486025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81400"/>
            <a:ext cx="2514600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191000"/>
            <a:ext cx="25908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810000"/>
            <a:ext cx="25146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225281" y="931935"/>
            <a:ext cx="18646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3333CC"/>
                </a:solidFill>
              </a:rPr>
              <a:t>Meriendas</a:t>
            </a:r>
            <a:r>
              <a:rPr lang="en-US" altLang="en-US" sz="2800" b="1" dirty="0" smtClean="0">
                <a:solidFill>
                  <a:srgbClr val="3333CC"/>
                </a:solidFill>
              </a:rPr>
              <a:t> </a:t>
            </a:r>
            <a:endParaRPr lang="en-US" altLang="en-US" sz="2800" b="1" dirty="0">
              <a:solidFill>
                <a:srgbClr val="3333CC"/>
              </a:solidFill>
            </a:endParaRP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4038600" y="3429000"/>
            <a:ext cx="2063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CC0099"/>
                </a:solidFill>
              </a:rPr>
              <a:t>albóndigas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6858000" y="32004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aceitunas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533400" y="5424488"/>
            <a:ext cx="16700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tostones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490538" y="5867400"/>
            <a:ext cx="194786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plátanos </a:t>
            </a:r>
          </a:p>
          <a:p>
            <a:r>
              <a:rPr lang="es-ES_tradnl" altLang="en-US" sz="2800" b="1">
                <a:solidFill>
                  <a:srgbClr val="CC0099"/>
                </a:solidFill>
              </a:rPr>
              <a:t>patacones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429000" y="5881688"/>
            <a:ext cx="21447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empanadas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6832600" y="5805488"/>
            <a:ext cx="178286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CC0099"/>
                </a:solidFill>
              </a:rPr>
              <a:t>pinchitos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6894513" y="6186488"/>
            <a:ext cx="14112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chuzos</a:t>
            </a: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225281" y="1499972"/>
            <a:ext cx="154164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smtClean="0">
                <a:solidFill>
                  <a:schemeClr val="folHlink"/>
                </a:solidFill>
              </a:rPr>
              <a:t>Tapas</a:t>
            </a:r>
          </a:p>
          <a:p>
            <a:r>
              <a:rPr lang="en-US" altLang="en-US" sz="2800" b="1" dirty="0" err="1" smtClean="0">
                <a:solidFill>
                  <a:schemeClr val="folHlink"/>
                </a:solidFill>
              </a:rPr>
              <a:t>Antojitos</a:t>
            </a:r>
            <a:endParaRPr lang="en-US" altLang="en-US" sz="2800" b="1" dirty="0">
              <a:solidFill>
                <a:schemeClr val="folHlink"/>
              </a:solidFill>
            </a:endParaRPr>
          </a:p>
        </p:txBody>
      </p:sp>
      <p:sp>
        <p:nvSpPr>
          <p:cNvPr id="2" name="Right Brace 1"/>
          <p:cNvSpPr/>
          <p:nvPr/>
        </p:nvSpPr>
        <p:spPr>
          <a:xfrm>
            <a:off x="1810627" y="991145"/>
            <a:ext cx="322973" cy="1523455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2057400" y="1255693"/>
            <a:ext cx="176298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Appetizers</a:t>
            </a:r>
          </a:p>
          <a:p>
            <a:r>
              <a:rPr lang="en-US" altLang="en-US" sz="2800" b="1" dirty="0" smtClean="0"/>
              <a:t>Snacks </a:t>
            </a:r>
            <a:endParaRPr lang="en-US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1413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7400" y="0"/>
            <a:ext cx="14230944" cy="800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588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7400" y="-152400"/>
            <a:ext cx="14366478" cy="807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362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200" y="0"/>
            <a:ext cx="13011150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946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0" y="-228600"/>
            <a:ext cx="13417748" cy="769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4343400" y="1676400"/>
            <a:ext cx="460474" cy="1066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-76200" y="2971800"/>
            <a:ext cx="1596483" cy="9541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B050"/>
                </a:solidFill>
              </a:rPr>
              <a:t>Servicio</a:t>
            </a:r>
          </a:p>
          <a:p>
            <a:r>
              <a:rPr lang="es-ES_tradnl" altLang="en-US" sz="2800" b="1" dirty="0" smtClean="0">
                <a:solidFill>
                  <a:srgbClr val="00B050"/>
                </a:solidFill>
              </a:rPr>
              <a:t>incluido</a:t>
            </a:r>
            <a:endParaRPr lang="es-ES_tradnl" altLang="en-US" sz="2800" b="1" dirty="0">
              <a:solidFill>
                <a:srgbClr val="00B050"/>
              </a:solidFill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5486400" y="1143000"/>
            <a:ext cx="174618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err="1" smtClean="0"/>
              <a:t>Right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away</a:t>
            </a:r>
            <a:endParaRPr lang="es-ES_tradnl" altLang="en-US" sz="2400" dirty="0" smtClean="0"/>
          </a:p>
          <a:p>
            <a:r>
              <a:rPr lang="es-ES_tradnl" altLang="en-US" sz="2400" dirty="0" err="1" smtClean="0"/>
              <a:t>Immediately</a:t>
            </a:r>
            <a:endParaRPr lang="es-ES_tradnl" altLang="en-US" sz="2400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3657600" y="1229380"/>
            <a:ext cx="17027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FF0000"/>
                </a:solidFill>
              </a:rPr>
              <a:t>enseguida</a:t>
            </a:r>
            <a:endParaRPr lang="es-ES_tradnl" altLang="en-US" sz="2800" b="1" dirty="0">
              <a:solidFill>
                <a:srgbClr val="FF0000"/>
              </a:solidFill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-76199" y="3893403"/>
            <a:ext cx="1828800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400" dirty="0" err="1" smtClean="0"/>
              <a:t>Service</a:t>
            </a:r>
            <a:r>
              <a:rPr lang="es-ES_tradnl" altLang="en-US" sz="2400" dirty="0" smtClean="0"/>
              <a:t> (</a:t>
            </a:r>
            <a:r>
              <a:rPr lang="es-ES_tradnl" altLang="en-US" sz="2400" dirty="0" err="1" smtClean="0"/>
              <a:t>tip</a:t>
            </a:r>
            <a:r>
              <a:rPr lang="es-ES_tradnl" altLang="en-US" sz="2400" dirty="0" smtClean="0"/>
              <a:t>)</a:t>
            </a:r>
          </a:p>
          <a:p>
            <a:r>
              <a:rPr lang="es-ES_tradnl" altLang="en-US" sz="2400" dirty="0" err="1" smtClean="0"/>
              <a:t>Included</a:t>
            </a:r>
            <a:r>
              <a:rPr lang="es-ES_tradnl" altLang="en-US" sz="2400" dirty="0" smtClean="0"/>
              <a:t> </a:t>
            </a:r>
            <a:endParaRPr lang="es-ES_tradnl" altLang="en-US" sz="2400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52400" y="5029200"/>
            <a:ext cx="13424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7030A0"/>
                </a:solidFill>
              </a:rPr>
              <a:t>Propina</a:t>
            </a:r>
            <a:endParaRPr lang="es-ES_tradnl" altLang="en-US" sz="2800" b="1" dirty="0">
              <a:solidFill>
                <a:srgbClr val="7030A0"/>
              </a:solidFill>
            </a:endParaRP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651416" y="5481935"/>
            <a:ext cx="5677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err="1" smtClean="0"/>
              <a:t>Tip</a:t>
            </a:r>
            <a:endParaRPr lang="es-ES_tradnl" altLang="en-US" sz="24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1295400" y="3448853"/>
            <a:ext cx="1219201" cy="56347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74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altLang="en-US" dirty="0" smtClean="0"/>
              <a:t>TEXTBOOK:</a:t>
            </a:r>
          </a:p>
          <a:p>
            <a:pPr lvl="1"/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5</a:t>
            </a:r>
            <a:r>
              <a:rPr lang="en-US" altLang="en-US" dirty="0" smtClean="0"/>
              <a:t> p. 131 (1-5)</a:t>
            </a:r>
          </a:p>
          <a:p>
            <a:pPr lvl="1"/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</a:t>
            </a:r>
            <a:r>
              <a:rPr lang="en-US" altLang="en-US" u="sng" dirty="0" smtClean="0"/>
              <a:t>. 6: ROMPECABEZAS</a:t>
            </a:r>
            <a:r>
              <a:rPr lang="en-US" altLang="en-US" dirty="0" smtClean="0"/>
              <a:t> p. 131 </a:t>
            </a:r>
            <a:endParaRPr lang="en-US" altLang="en-US" dirty="0"/>
          </a:p>
          <a:p>
            <a:endParaRPr lang="en-US" dirty="0" smtClean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334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20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13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9774</TotalTime>
  <Words>154</Words>
  <Application>Microsoft Office PowerPoint</Application>
  <PresentationFormat>On-screen Show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Me llamo________ Clase 701 La fecha es el 12 de noviembre del 2015</vt:lpstr>
      <vt:lpstr>Practica</vt:lpstr>
      <vt:lpstr>Vocabulario Nuevo</vt:lpstr>
      <vt:lpstr>Mas vocabulario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 Clase 11 im La fecha es el 8 de marzo del 2011</dc:title>
  <dc:creator>Helen Zumaeta</dc:creator>
  <cp:lastModifiedBy>Helen Zumaeta</cp:lastModifiedBy>
  <cp:revision>33</cp:revision>
  <cp:lastPrinted>2014-11-10T14:03:06Z</cp:lastPrinted>
  <dcterms:created xsi:type="dcterms:W3CDTF">2011-03-07T20:43:57Z</dcterms:created>
  <dcterms:modified xsi:type="dcterms:W3CDTF">2015-11-12T16:52:38Z</dcterms:modified>
</cp:coreProperties>
</file>